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1" r:id="rId2"/>
    <p:sldId id="273" r:id="rId3"/>
    <p:sldId id="272" r:id="rId4"/>
  </p:sldIdLst>
  <p:sldSz cx="12192000" cy="9144000"/>
  <p:notesSz cx="7016750" cy="93027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595959"/>
    <a:srgbClr val="00BCD5"/>
    <a:srgbClr val="FF5E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5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9619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77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120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13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11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8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69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2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94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3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49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C7656-DA06-4AFE-9F72-4B4F9451136B}" type="datetimeFigureOut">
              <a:rPr lang="en-US" smtClean="0"/>
              <a:t>5/28/2020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B80CB-0C50-4D55-82B7-C50AB6E70E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5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TextBox 1640">
            <a:extLst>
              <a:ext uri="{FF2B5EF4-FFF2-40B4-BE49-F238E27FC236}">
                <a16:creationId xmlns:a16="http://schemas.microsoft.com/office/drawing/2014/main" id="{CCF438DB-0A50-4380-BE17-DE796155ECA3}"/>
              </a:ext>
            </a:extLst>
          </p:cNvPr>
          <p:cNvSpPr txBox="1"/>
          <p:nvPr/>
        </p:nvSpPr>
        <p:spPr>
          <a:xfrm>
            <a:off x="0" y="16839"/>
            <a:ext cx="17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S1</a:t>
            </a:r>
          </a:p>
        </p:txBody>
      </p:sp>
      <p:pic>
        <p:nvPicPr>
          <p:cNvPr id="8" name="Picture 7" descr="A picture containing toy, building&#10;&#10;Description automatically generated">
            <a:extLst>
              <a:ext uri="{FF2B5EF4-FFF2-40B4-BE49-F238E27FC236}">
                <a16:creationId xmlns:a16="http://schemas.microsoft.com/office/drawing/2014/main" id="{423DEC4C-130C-4416-87CB-FBDFCD10F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38" y="814601"/>
            <a:ext cx="9660323" cy="6377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25D281-9C5B-454F-914F-25AE52F7C8B8}"/>
              </a:ext>
            </a:extLst>
          </p:cNvPr>
          <p:cNvSpPr txBox="1"/>
          <p:nvPr/>
        </p:nvSpPr>
        <p:spPr>
          <a:xfrm>
            <a:off x="3391382" y="5706319"/>
            <a:ext cx="5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029974-B6C7-4C61-A6FF-8D6A01B30BC4}"/>
              </a:ext>
            </a:extLst>
          </p:cNvPr>
          <p:cNvSpPr txBox="1"/>
          <p:nvPr/>
        </p:nvSpPr>
        <p:spPr>
          <a:xfrm>
            <a:off x="3657600" y="4852384"/>
            <a:ext cx="5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D9C9779-FFD5-4E31-ABA7-02ECF357B110}"/>
              </a:ext>
            </a:extLst>
          </p:cNvPr>
          <p:cNvSpPr txBox="1"/>
          <p:nvPr/>
        </p:nvSpPr>
        <p:spPr>
          <a:xfrm>
            <a:off x="2858946" y="3916897"/>
            <a:ext cx="5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A8F3685-F3C1-463A-A6E6-BC8F6E43478E}"/>
              </a:ext>
            </a:extLst>
          </p:cNvPr>
          <p:cNvSpPr txBox="1"/>
          <p:nvPr/>
        </p:nvSpPr>
        <p:spPr>
          <a:xfrm>
            <a:off x="3044141" y="2891128"/>
            <a:ext cx="5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872010-BF00-48DE-8398-6965F4FEC7E2}"/>
              </a:ext>
            </a:extLst>
          </p:cNvPr>
          <p:cNvSpPr txBox="1"/>
          <p:nvPr/>
        </p:nvSpPr>
        <p:spPr>
          <a:xfrm>
            <a:off x="3656528" y="7416931"/>
            <a:ext cx="4327417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OptoPlateToNunc265300_BottomHalf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Diffuser sheets (Rosco, #3008)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OptoPlateToNunc265300_Tophalf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OptoPlateToNunc265300_Top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38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26D79F8-8EDF-4C6C-9EF9-F683CA458F0C}"/>
              </a:ext>
            </a:extLst>
          </p:cNvPr>
          <p:cNvGrpSpPr/>
          <p:nvPr/>
        </p:nvGrpSpPr>
        <p:grpSpPr>
          <a:xfrm>
            <a:off x="3480483" y="879086"/>
            <a:ext cx="4145160" cy="7999631"/>
            <a:chOff x="783973" y="443827"/>
            <a:chExt cx="4331563" cy="835936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DBF58-6C72-4793-AD67-DEA5005646CA}"/>
                </a:ext>
              </a:extLst>
            </p:cNvPr>
            <p:cNvSpPr/>
            <p:nvPr/>
          </p:nvSpPr>
          <p:spPr>
            <a:xfrm>
              <a:off x="3169361" y="3190408"/>
              <a:ext cx="1613202" cy="470806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Checker 1 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 LEDs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936E0A-EDD2-4D11-886F-23579E99BC50}"/>
                </a:ext>
              </a:extLst>
            </p:cNvPr>
            <p:cNvSpPr/>
            <p:nvPr/>
          </p:nvSpPr>
          <p:spPr>
            <a:xfrm>
              <a:off x="3169361" y="3841319"/>
              <a:ext cx="1613202" cy="470806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Checker 1 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LEDs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C361F7B-9122-4D58-9C50-B9F3842B4D8B}"/>
                </a:ext>
              </a:extLst>
            </p:cNvPr>
            <p:cNvSpPr/>
            <p:nvPr/>
          </p:nvSpPr>
          <p:spPr>
            <a:xfrm>
              <a:off x="3169361" y="4492232"/>
              <a:ext cx="1613202" cy="470806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Checker 2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Right LEDs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97E956C-1C93-4A93-B866-A417175A1687}"/>
                </a:ext>
              </a:extLst>
            </p:cNvPr>
            <p:cNvSpPr/>
            <p:nvPr/>
          </p:nvSpPr>
          <p:spPr>
            <a:xfrm>
              <a:off x="3169361" y="5143144"/>
              <a:ext cx="1613202" cy="470806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Checker 2</a:t>
              </a:r>
            </a:p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Left LEDs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E4F6681-9840-40E2-8F81-28371DBCBDCA}"/>
                </a:ext>
              </a:extLst>
            </p:cNvPr>
            <p:cNvSpPr/>
            <p:nvPr/>
          </p:nvSpPr>
          <p:spPr>
            <a:xfrm>
              <a:off x="2792553" y="2994960"/>
              <a:ext cx="2322983" cy="2796240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Measure LEDs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C0D8992-7FC1-453C-85B7-B4E87D0BB265}"/>
                </a:ext>
              </a:extLst>
            </p:cNvPr>
            <p:cNvSpPr/>
            <p:nvPr/>
          </p:nvSpPr>
          <p:spPr>
            <a:xfrm>
              <a:off x="3169361" y="6125593"/>
              <a:ext cx="1613202" cy="509844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Analyze measurements</a:t>
              </a:r>
            </a:p>
          </p:txBody>
        </p:sp>
        <p:sp>
          <p:nvSpPr>
            <p:cNvPr id="14" name="Diamond 13">
              <a:extLst>
                <a:ext uri="{FF2B5EF4-FFF2-40B4-BE49-F238E27FC236}">
                  <a16:creationId xmlns:a16="http://schemas.microsoft.com/office/drawing/2014/main" id="{D23C1D6F-C094-47AF-A2E7-B98754B3FD2C}"/>
                </a:ext>
              </a:extLst>
            </p:cNvPr>
            <p:cNvSpPr/>
            <p:nvPr/>
          </p:nvSpPr>
          <p:spPr>
            <a:xfrm>
              <a:off x="3358465" y="7053984"/>
              <a:ext cx="1234994" cy="1019688"/>
            </a:xfrm>
            <a:prstGeom prst="diamond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57C83E-49E6-43E8-A227-DD714455B237}"/>
                </a:ext>
              </a:extLst>
            </p:cNvPr>
            <p:cNvSpPr/>
            <p:nvPr/>
          </p:nvSpPr>
          <p:spPr>
            <a:xfrm>
              <a:off x="783973" y="5232400"/>
              <a:ext cx="1765260" cy="509844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Flash updated calibration values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60AFB0-5148-446B-9312-E863AB503788}"/>
                </a:ext>
              </a:extLst>
            </p:cNvPr>
            <p:cNvSpPr/>
            <p:nvPr/>
          </p:nvSpPr>
          <p:spPr>
            <a:xfrm>
              <a:off x="3072486" y="2215753"/>
              <a:ext cx="1806952" cy="509844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Flash initial calibration values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CA592A8-C895-4793-BCC1-9688609DA4DB}"/>
                </a:ext>
              </a:extLst>
            </p:cNvPr>
            <p:cNvCxnSpPr>
              <a:cxnSpLocks/>
              <a:stCxn id="16" idx="2"/>
              <a:endCxn id="4" idx="0"/>
            </p:cNvCxnSpPr>
            <p:nvPr/>
          </p:nvCxnSpPr>
          <p:spPr>
            <a:xfrm>
              <a:off x="3975962" y="2725596"/>
              <a:ext cx="0" cy="464812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234E743-B34A-497D-A23C-210FE7712F5E}"/>
                </a:ext>
              </a:extLst>
            </p:cNvPr>
            <p:cNvCxnSpPr>
              <a:cxnSpLocks/>
              <a:endCxn id="5" idx="0"/>
            </p:cNvCxnSpPr>
            <p:nvPr/>
          </p:nvCxnSpPr>
          <p:spPr>
            <a:xfrm>
              <a:off x="3975962" y="3661213"/>
              <a:ext cx="0" cy="180107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E008EBA-D9EA-4622-B113-D298ADD38F8A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3975962" y="4312125"/>
              <a:ext cx="0" cy="180107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5B035E0B-FE4B-4A76-BFB5-79B9B69E85C1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>
              <a:off x="3975962" y="4963037"/>
              <a:ext cx="0" cy="180107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or: Elbow 44">
              <a:extLst>
                <a:ext uri="{FF2B5EF4-FFF2-40B4-BE49-F238E27FC236}">
                  <a16:creationId xmlns:a16="http://schemas.microsoft.com/office/drawing/2014/main" id="{FFE08955-6B47-4971-B845-F9D79104474B}"/>
                </a:ext>
              </a:extLst>
            </p:cNvPr>
            <p:cNvCxnSpPr>
              <a:cxnSpLocks/>
              <a:stCxn id="14" idx="1"/>
              <a:endCxn id="15" idx="2"/>
            </p:cNvCxnSpPr>
            <p:nvPr/>
          </p:nvCxnSpPr>
          <p:spPr>
            <a:xfrm rot="10800000">
              <a:off x="1666604" y="5742244"/>
              <a:ext cx="1691862" cy="1821585"/>
            </a:xfrm>
            <a:prstGeom prst="bentConnector2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38E716D-59D1-4191-92C6-A95FEC8934D9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62" y="6635437"/>
              <a:ext cx="0" cy="418547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6E4E8F0-91D6-4A75-A3B0-CBDE8E5E52C0}"/>
                </a:ext>
              </a:extLst>
            </p:cNvPr>
            <p:cNvCxnSpPr>
              <a:cxnSpLocks/>
            </p:cNvCxnSpPr>
            <p:nvPr/>
          </p:nvCxnSpPr>
          <p:spPr>
            <a:xfrm>
              <a:off x="3975962" y="5613949"/>
              <a:ext cx="0" cy="511644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or: Elbow 58">
              <a:extLst>
                <a:ext uri="{FF2B5EF4-FFF2-40B4-BE49-F238E27FC236}">
                  <a16:creationId xmlns:a16="http://schemas.microsoft.com/office/drawing/2014/main" id="{8527695E-63E9-4C1B-BDBF-3690FB2AF63B}"/>
                </a:ext>
              </a:extLst>
            </p:cNvPr>
            <p:cNvCxnSpPr>
              <a:cxnSpLocks/>
              <a:stCxn id="15" idx="0"/>
              <a:endCxn id="4" idx="1"/>
            </p:cNvCxnSpPr>
            <p:nvPr/>
          </p:nvCxnSpPr>
          <p:spPr>
            <a:xfrm rot="5400000" flipH="1" flipV="1">
              <a:off x="1514687" y="3577727"/>
              <a:ext cx="1806589" cy="1502758"/>
            </a:xfrm>
            <a:prstGeom prst="bentConnector2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D00EC9A-93BC-4390-B2FB-07B4A1696BE5}"/>
                </a:ext>
              </a:extLst>
            </p:cNvPr>
            <p:cNvSpPr txBox="1"/>
            <p:nvPr/>
          </p:nvSpPr>
          <p:spPr>
            <a:xfrm>
              <a:off x="3386885" y="7396607"/>
              <a:ext cx="1134319" cy="54674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Calibrated?</a:t>
              </a: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91BC7446-2C70-4EFA-9F59-138D140E02F9}"/>
                </a:ext>
              </a:extLst>
            </p:cNvPr>
            <p:cNvSpPr/>
            <p:nvPr/>
          </p:nvSpPr>
          <p:spPr>
            <a:xfrm>
              <a:off x="3031196" y="443827"/>
              <a:ext cx="1889534" cy="509844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Mount light sensor to microscope</a:t>
              </a: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ADC2AD3A-D9C9-4ACC-84AF-C46B157BF3A2}"/>
                </a:ext>
              </a:extLst>
            </p:cNvPr>
            <p:cNvSpPr/>
            <p:nvPr/>
          </p:nvSpPr>
          <p:spPr>
            <a:xfrm>
              <a:off x="3072486" y="1329790"/>
              <a:ext cx="1806952" cy="509844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Mount optoPlate to microscope</a:t>
              </a:r>
            </a:p>
          </p:txBody>
        </p:sp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1AF522F2-74A5-4DF0-BD2A-EA98360F05C3}"/>
                </a:ext>
              </a:extLst>
            </p:cNvPr>
            <p:cNvSpPr/>
            <p:nvPr/>
          </p:nvSpPr>
          <p:spPr>
            <a:xfrm>
              <a:off x="1260719" y="541880"/>
              <a:ext cx="811764" cy="31373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Start</a:t>
              </a:r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C0A04ABC-258D-40BB-8F83-9003D5C2A2FC}"/>
                </a:ext>
              </a:extLst>
            </p:cNvPr>
            <p:cNvSpPr/>
            <p:nvPr/>
          </p:nvSpPr>
          <p:spPr>
            <a:xfrm>
              <a:off x="3570080" y="8489456"/>
              <a:ext cx="811764" cy="313738"/>
            </a:xfrm>
            <a:prstGeom prst="round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2">
                      <a:lumMod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End</a:t>
              </a:r>
            </a:p>
          </p:txBody>
        </p: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537561DB-A6DD-43B9-9711-73A9F17170EE}"/>
                </a:ext>
              </a:extLst>
            </p:cNvPr>
            <p:cNvCxnSpPr>
              <a:cxnSpLocks/>
              <a:stCxn id="14" idx="2"/>
              <a:endCxn id="145" idx="0"/>
            </p:cNvCxnSpPr>
            <p:nvPr/>
          </p:nvCxnSpPr>
          <p:spPr>
            <a:xfrm>
              <a:off x="3975962" y="8073672"/>
              <a:ext cx="0" cy="415784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81A0D90E-DC92-4241-8C24-43B49788D4BC}"/>
                </a:ext>
              </a:extLst>
            </p:cNvPr>
            <p:cNvCxnSpPr>
              <a:cxnSpLocks/>
              <a:stCxn id="144" idx="3"/>
              <a:endCxn id="108" idx="1"/>
            </p:cNvCxnSpPr>
            <p:nvPr/>
          </p:nvCxnSpPr>
          <p:spPr>
            <a:xfrm>
              <a:off x="2072483" y="698749"/>
              <a:ext cx="958713" cy="0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E68647A-05D2-4385-968B-2B674F0B7B91}"/>
                </a:ext>
              </a:extLst>
            </p:cNvPr>
            <p:cNvCxnSpPr>
              <a:cxnSpLocks/>
              <a:stCxn id="108" idx="2"/>
              <a:endCxn id="133" idx="0"/>
            </p:cNvCxnSpPr>
            <p:nvPr/>
          </p:nvCxnSpPr>
          <p:spPr>
            <a:xfrm flipH="1">
              <a:off x="3975962" y="953671"/>
              <a:ext cx="1" cy="376120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AD4B00BE-49C6-407D-836C-2D8756CA155C}"/>
                </a:ext>
              </a:extLst>
            </p:cNvPr>
            <p:cNvCxnSpPr>
              <a:cxnSpLocks/>
              <a:stCxn id="133" idx="2"/>
              <a:endCxn id="16" idx="0"/>
            </p:cNvCxnSpPr>
            <p:nvPr/>
          </p:nvCxnSpPr>
          <p:spPr>
            <a:xfrm>
              <a:off x="3975962" y="1839634"/>
              <a:ext cx="0" cy="376119"/>
            </a:xfrm>
            <a:prstGeom prst="straightConnector1">
              <a:avLst/>
            </a:prstGeom>
            <a:ln w="28575">
              <a:solidFill>
                <a:schemeClr val="bg2">
                  <a:lumMod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41" name="TextBox 1640">
            <a:extLst>
              <a:ext uri="{FF2B5EF4-FFF2-40B4-BE49-F238E27FC236}">
                <a16:creationId xmlns:a16="http://schemas.microsoft.com/office/drawing/2014/main" id="{CCF438DB-0A50-4380-BE17-DE796155ECA3}"/>
              </a:ext>
            </a:extLst>
          </p:cNvPr>
          <p:cNvSpPr txBox="1"/>
          <p:nvPr/>
        </p:nvSpPr>
        <p:spPr>
          <a:xfrm>
            <a:off x="0" y="16839"/>
            <a:ext cx="17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S2</a:t>
            </a:r>
          </a:p>
        </p:txBody>
      </p:sp>
    </p:spTree>
    <p:extLst>
      <p:ext uri="{BB962C8B-B14F-4D97-AF65-F5344CB8AC3E}">
        <p14:creationId xmlns:p14="http://schemas.microsoft.com/office/powerpoint/2010/main" val="287155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TextBox 1640">
            <a:extLst>
              <a:ext uri="{FF2B5EF4-FFF2-40B4-BE49-F238E27FC236}">
                <a16:creationId xmlns:a16="http://schemas.microsoft.com/office/drawing/2014/main" id="{CCF438DB-0A50-4380-BE17-DE796155ECA3}"/>
              </a:ext>
            </a:extLst>
          </p:cNvPr>
          <p:cNvSpPr txBox="1"/>
          <p:nvPr/>
        </p:nvSpPr>
        <p:spPr>
          <a:xfrm>
            <a:off x="0" y="16839"/>
            <a:ext cx="17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Figure S3</a:t>
            </a:r>
          </a:p>
        </p:txBody>
      </p:sp>
      <p:grpSp>
        <p:nvGrpSpPr>
          <p:cNvPr id="534" name="Group 533">
            <a:extLst>
              <a:ext uri="{FF2B5EF4-FFF2-40B4-BE49-F238E27FC236}">
                <a16:creationId xmlns:a16="http://schemas.microsoft.com/office/drawing/2014/main" id="{3CB3679E-3C5B-4109-A392-307D91517D01}"/>
              </a:ext>
            </a:extLst>
          </p:cNvPr>
          <p:cNvGrpSpPr/>
          <p:nvPr/>
        </p:nvGrpSpPr>
        <p:grpSpPr>
          <a:xfrm>
            <a:off x="377371" y="948270"/>
            <a:ext cx="11228457" cy="5347135"/>
            <a:chOff x="502498" y="5656694"/>
            <a:chExt cx="11392061" cy="5425045"/>
          </a:xfrm>
        </p:grpSpPr>
        <p:pic>
          <p:nvPicPr>
            <p:cNvPr id="718" name="Picture 717" descr="A picture containing indoor, table, equipment, sitting&#10;&#10;Description automatically generated">
              <a:extLst>
                <a:ext uri="{FF2B5EF4-FFF2-40B4-BE49-F238E27FC236}">
                  <a16:creationId xmlns:a16="http://schemas.microsoft.com/office/drawing/2014/main" id="{FB7AA381-8E30-4C8B-AE14-A2C4704C60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21" r="8878"/>
            <a:stretch/>
          </p:blipFill>
          <p:spPr>
            <a:xfrm rot="5400000">
              <a:off x="6498560" y="5656694"/>
              <a:ext cx="5395999" cy="5395999"/>
            </a:xfrm>
            <a:prstGeom prst="rect">
              <a:avLst/>
            </a:prstGeom>
          </p:spPr>
        </p:pic>
        <p:pic>
          <p:nvPicPr>
            <p:cNvPr id="719" name="Picture 718" descr="A computer sitting on top of a table&#10;&#10;Description automatically generated">
              <a:extLst>
                <a:ext uri="{FF2B5EF4-FFF2-40B4-BE49-F238E27FC236}">
                  <a16:creationId xmlns:a16="http://schemas.microsoft.com/office/drawing/2014/main" id="{1519140E-28FF-434C-96DC-67724D176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8" t="8076" r="15758" b="4154"/>
            <a:stretch/>
          </p:blipFill>
          <p:spPr>
            <a:xfrm>
              <a:off x="502498" y="5656694"/>
              <a:ext cx="5395999" cy="542504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2EBE5DC-A6C8-474D-867F-A0045AD10A7E}"/>
              </a:ext>
            </a:extLst>
          </p:cNvPr>
          <p:cNvSpPr txBox="1"/>
          <p:nvPr/>
        </p:nvSpPr>
        <p:spPr>
          <a:xfrm>
            <a:off x="3988048" y="3126500"/>
            <a:ext cx="28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BF86F58-4138-48D9-8713-1DC74AB5F8C8}"/>
              </a:ext>
            </a:extLst>
          </p:cNvPr>
          <p:cNvSpPr txBox="1"/>
          <p:nvPr/>
        </p:nvSpPr>
        <p:spPr>
          <a:xfrm>
            <a:off x="722021" y="4188820"/>
            <a:ext cx="28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BAA670-8315-423F-83CA-BB5807FB51CB}"/>
              </a:ext>
            </a:extLst>
          </p:cNvPr>
          <p:cNvSpPr txBox="1"/>
          <p:nvPr/>
        </p:nvSpPr>
        <p:spPr>
          <a:xfrm>
            <a:off x="8062198" y="1945316"/>
            <a:ext cx="28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B04E65-FAB0-4072-83F7-C24810242359}"/>
              </a:ext>
            </a:extLst>
          </p:cNvPr>
          <p:cNvSpPr txBox="1"/>
          <p:nvPr/>
        </p:nvSpPr>
        <p:spPr>
          <a:xfrm>
            <a:off x="8658981" y="3392109"/>
            <a:ext cx="28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707EDE-D59F-4B9C-9C6A-7952E3F1F8AE}"/>
              </a:ext>
            </a:extLst>
          </p:cNvPr>
          <p:cNvSpPr txBox="1"/>
          <p:nvPr/>
        </p:nvSpPr>
        <p:spPr>
          <a:xfrm>
            <a:off x="1446850" y="6752537"/>
            <a:ext cx="9939494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Thorlabs S120VC optical power meter mounted between the upper and lower optical power sensor adapters. Shown on its own (A) and mounted to the objective turret of a microscope (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Thorlabs PM100D records irradiance measurements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optoPlate mounted to a Nunc 96 well plate optical bottom plate atop a programmable microscope stage via the </a:t>
            </a: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optoPlate-to-Nunc adapter and with the secondary optoPlate-to-Nunc adapter (to mount the optoPlate upside-down)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Arial" panose="020B0604020202020204" pitchFamily="34" charset="0"/>
                <a:ea typeface="Arial" panose="020B0604020202020204" pitchFamily="34" charset="0"/>
              </a:rPr>
              <a:t>Microscope with programmable stage used to raster the optical power sensor across the optoPlate LEDs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1946D13-0947-4501-ABC3-D044597E97AA}"/>
              </a:ext>
            </a:extLst>
          </p:cNvPr>
          <p:cNvSpPr txBox="1"/>
          <p:nvPr/>
        </p:nvSpPr>
        <p:spPr>
          <a:xfrm>
            <a:off x="8658981" y="2583834"/>
            <a:ext cx="287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F8F5A5-F86A-4173-AF68-7803415A79FF}"/>
              </a:ext>
            </a:extLst>
          </p:cNvPr>
          <p:cNvSpPr txBox="1"/>
          <p:nvPr/>
        </p:nvSpPr>
        <p:spPr>
          <a:xfrm>
            <a:off x="377371" y="491138"/>
            <a:ext cx="17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548CA4-56E9-4EDE-875F-A4099C944E07}"/>
              </a:ext>
            </a:extLst>
          </p:cNvPr>
          <p:cNvSpPr txBox="1"/>
          <p:nvPr/>
        </p:nvSpPr>
        <p:spPr>
          <a:xfrm>
            <a:off x="6287322" y="491138"/>
            <a:ext cx="1731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498511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4685</TotalTime>
  <Words>163</Words>
  <Application>Microsoft Office PowerPoint</Application>
  <PresentationFormat>Custom</PresentationFormat>
  <Paragraphs>40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McCleanLab</dc:creator>
  <cp:lastModifiedBy>Kieran</cp:lastModifiedBy>
  <cp:revision>58</cp:revision>
  <cp:lastPrinted>2020-03-11T16:26:57Z</cp:lastPrinted>
  <dcterms:created xsi:type="dcterms:W3CDTF">2020-02-29T21:13:21Z</dcterms:created>
  <dcterms:modified xsi:type="dcterms:W3CDTF">2020-05-28T18:27:46Z</dcterms:modified>
</cp:coreProperties>
</file>